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7561263" cy="106934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980" y="8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5F69-EBF9-4D84-A468-1F34ED29AB7C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458-C008-49A8-81F6-B0608FEF0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86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5F69-EBF9-4D84-A468-1F34ED29AB7C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458-C008-49A8-81F6-B0608FEF0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63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5F69-EBF9-4D84-A468-1F34ED29AB7C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458-C008-49A8-81F6-B0608FEF0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7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5F69-EBF9-4D84-A468-1F34ED29AB7C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458-C008-49A8-81F6-B0608FEF0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51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5F69-EBF9-4D84-A468-1F34ED29AB7C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458-C008-49A8-81F6-B0608FEF0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58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5F69-EBF9-4D84-A468-1F34ED29AB7C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458-C008-49A8-81F6-B0608FEF0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82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5F69-EBF9-4D84-A468-1F34ED29AB7C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458-C008-49A8-81F6-B0608FEF0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320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5F69-EBF9-4D84-A468-1F34ED29AB7C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458-C008-49A8-81F6-B0608FEF0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55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5F69-EBF9-4D84-A468-1F34ED29AB7C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458-C008-49A8-81F6-B0608FEF0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86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5F69-EBF9-4D84-A468-1F34ED29AB7C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458-C008-49A8-81F6-B0608FEF0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72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5F69-EBF9-4D84-A468-1F34ED29AB7C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18458-C008-49A8-81F6-B0608FEF0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54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D5F69-EBF9-4D84-A468-1F34ED29AB7C}" type="datetimeFigureOut">
              <a:rPr lang="de-DE" smtClean="0"/>
              <a:t>07.09.2021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18458-C008-49A8-81F6-B0608FEF07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274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8.jpeg"/><Relationship Id="rId1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hyperlink" Target="http://www.berufenet.arbeitsagentur.de/" TargetMode="External"/><Relationship Id="rId12" Type="http://schemas.openxmlformats.org/officeDocument/2006/relationships/image" Target="../media/image7.jpg"/><Relationship Id="rId17" Type="http://schemas.openxmlformats.org/officeDocument/2006/relationships/hyperlink" Target="https://www.arbeitsagentur.de/bildung/welche-ausbildung-welches-studium-passt" TargetMode="External"/><Relationship Id="rId2" Type="http://schemas.openxmlformats.org/officeDocument/2006/relationships/image" Target="../media/image1.png"/><Relationship Id="rId16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://www.planet-beruf.de/" TargetMode="External"/><Relationship Id="rId5" Type="http://schemas.openxmlformats.org/officeDocument/2006/relationships/hyperlink" Target="http://www.jobboerse.arbeitsagentur.de/" TargetMode="External"/><Relationship Id="rId15" Type="http://schemas.openxmlformats.org/officeDocument/2006/relationships/image" Target="../media/image9.png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www.arbeitsagentur.de/" TargetMode="External"/><Relationship Id="rId14" Type="http://schemas.openxmlformats.org/officeDocument/2006/relationships/hyperlink" Target="http://www.berufe.t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79493" y="1633781"/>
            <a:ext cx="6794339" cy="333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marL="268288">
              <a:defRPr/>
            </a:pPr>
            <a:r>
              <a:rPr lang="de-DE" sz="2000" b="1" dirty="0" smtClean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Jens Kaeswurm</a:t>
            </a:r>
            <a:endParaRPr lang="de-DE" sz="2000" b="1" dirty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marL="268288">
              <a:defRPr/>
            </a:pPr>
            <a:r>
              <a:rPr lang="de-DE" sz="2000" dirty="0" smtClean="0">
                <a:solidFill>
                  <a:srgbClr val="4F81BD">
                    <a:lumMod val="75000"/>
                  </a:srgbClr>
                </a:solidFill>
                <a:latin typeface="Arial" panose="020B0604020202020204" pitchFamily="34" charset="0"/>
              </a:rPr>
              <a:t>Berufsberater</a:t>
            </a:r>
            <a:endParaRPr lang="de-DE" dirty="0">
              <a:solidFill>
                <a:srgbClr val="4F81BD">
                  <a:lumMod val="75000"/>
                </a:srgbClr>
              </a:solidFill>
              <a:latin typeface="Arial" panose="020B0604020202020204" pitchFamily="34" charset="0"/>
            </a:endParaRPr>
          </a:p>
          <a:p>
            <a:pPr marL="268288">
              <a:defRPr/>
            </a:pPr>
            <a:endParaRPr lang="de-DE" sz="16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68288">
              <a:defRPr/>
            </a:pPr>
            <a:r>
              <a:rPr lang="de-DE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</a:rPr>
              <a:t>Agentur für Arbeit Saarland</a:t>
            </a:r>
          </a:p>
          <a:p>
            <a:pPr marL="268288">
              <a:defRPr/>
            </a:pPr>
            <a:r>
              <a:rPr lang="de-DE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</a:rPr>
              <a:t>Saarlouis</a:t>
            </a:r>
            <a:endParaRPr lang="de-DE" sz="16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</a:endParaRPr>
          </a:p>
          <a:p>
            <a:pPr marL="268288">
              <a:defRPr/>
            </a:pPr>
            <a:r>
              <a:rPr lang="de-DE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</a:rPr>
              <a:t>Team </a:t>
            </a:r>
            <a:r>
              <a:rPr lang="de-DE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</a:rPr>
              <a:t>251 / U25</a:t>
            </a:r>
            <a:endParaRPr lang="de-DE" sz="16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</a:endParaRPr>
          </a:p>
          <a:p>
            <a:pPr marL="268288">
              <a:defRPr/>
            </a:pPr>
            <a:r>
              <a:rPr lang="de-DE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</a:rPr>
              <a:t>Ludwigstr. 10</a:t>
            </a:r>
            <a:endParaRPr lang="de-DE" sz="16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</a:endParaRPr>
          </a:p>
          <a:p>
            <a:pPr marL="268288">
              <a:defRPr/>
            </a:pPr>
            <a:r>
              <a:rPr lang="de-DE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</a:rPr>
              <a:t>66740 Saarlouis</a:t>
            </a:r>
            <a:endParaRPr lang="de-DE" sz="12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</a:endParaRPr>
          </a:p>
          <a:p>
            <a:pPr marL="268288">
              <a:defRPr/>
            </a:pPr>
            <a:endParaRPr lang="de-DE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</a:endParaRPr>
          </a:p>
          <a:p>
            <a:pPr marL="268288">
              <a:lnSpc>
                <a:spcPct val="150000"/>
              </a:lnSpc>
              <a:tabLst>
                <a:tab pos="1520825" algn="l"/>
              </a:tabLst>
              <a:defRPr/>
            </a:pPr>
            <a:r>
              <a:rPr lang="de-DE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</a:rPr>
              <a:t>Kontakt: 	</a:t>
            </a:r>
            <a:r>
              <a:rPr lang="de-DE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</a:rPr>
              <a:t>0800 4 5555 00 </a:t>
            </a:r>
            <a:r>
              <a:rPr lang="de-DE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</a:rPr>
              <a:t>(kostenfreier </a:t>
            </a:r>
            <a:r>
              <a:rPr lang="de-DE" sz="11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</a:rPr>
              <a:t>Anruf / montags bis freitags: 8 bis 18 Uhr)</a:t>
            </a:r>
            <a:endParaRPr lang="de-DE" sz="16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</a:endParaRPr>
          </a:p>
          <a:p>
            <a:pPr marL="268288">
              <a:lnSpc>
                <a:spcPct val="150000"/>
              </a:lnSpc>
              <a:tabLst>
                <a:tab pos="1520825" algn="l"/>
              </a:tabLst>
              <a:defRPr/>
            </a:pPr>
            <a:r>
              <a:rPr lang="de-DE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</a:rPr>
              <a:t>E-Mail:</a:t>
            </a:r>
            <a:r>
              <a:rPr lang="de-DE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	</a:t>
            </a:r>
            <a:r>
              <a:rPr lang="de-DE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</a:rPr>
              <a:t>Saarland.Berufsberatung.251@arbeitsagentur.de</a:t>
            </a:r>
            <a:endParaRPr lang="de-DE" sz="16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</a:endParaRPr>
          </a:p>
          <a:p>
            <a:pPr marL="268288">
              <a:lnSpc>
                <a:spcPct val="150000"/>
              </a:lnSpc>
              <a:tabLst>
                <a:tab pos="1520825" algn="l"/>
              </a:tabLst>
              <a:defRPr/>
            </a:pPr>
            <a:r>
              <a:rPr lang="de-DE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</a:rPr>
              <a:t>FAX:</a:t>
            </a:r>
            <a:r>
              <a:rPr lang="de-DE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	</a:t>
            </a:r>
            <a:r>
              <a:rPr lang="de-DE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</a:rPr>
              <a:t>06831 </a:t>
            </a:r>
            <a:r>
              <a:rPr lang="de-DE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</a:rPr>
              <a:t>/ </a:t>
            </a:r>
            <a:r>
              <a:rPr lang="de-DE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</a:rPr>
              <a:t>448 – 242</a:t>
            </a:r>
            <a:endParaRPr lang="de-DE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1692399" y="6188993"/>
            <a:ext cx="5673329" cy="308020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800"/>
              </a:spcAft>
              <a:defRPr/>
            </a:pPr>
            <a:r>
              <a:rPr lang="de-DE" altLang="de-DE" sz="2800" b="1" smtClean="0">
                <a:solidFill>
                  <a:srgbClr val="4F81BD">
                    <a:lumMod val="75000"/>
                  </a:srgbClr>
                </a:solidFill>
                <a:latin typeface="Arial" charset="0"/>
              </a:rPr>
              <a:t>Dein Berufsberater </a:t>
            </a:r>
            <a:r>
              <a:rPr lang="de-DE" altLang="de-DE" sz="2800" b="1" dirty="0" smtClean="0">
                <a:solidFill>
                  <a:srgbClr val="4F81BD">
                    <a:lumMod val="75000"/>
                  </a:srgbClr>
                </a:solidFill>
                <a:latin typeface="Arial" charset="0"/>
              </a:rPr>
              <a:t>hilft dir …</a:t>
            </a:r>
            <a:endParaRPr lang="de-DE" altLang="de-DE" sz="2400" b="1" dirty="0">
              <a:solidFill>
                <a:srgbClr val="4F81BD">
                  <a:lumMod val="75000"/>
                </a:srgbClr>
              </a:solidFill>
              <a:latin typeface="Arial" charset="0"/>
            </a:endParaRPr>
          </a:p>
          <a:p>
            <a:pPr>
              <a:spcAft>
                <a:spcPts val="800"/>
              </a:spcAft>
            </a:pPr>
            <a:r>
              <a:rPr lang="de-DE" altLang="de-DE" sz="1600" dirty="0">
                <a:solidFill>
                  <a:srgbClr val="595959"/>
                </a:solidFill>
                <a:latin typeface="Arial" charset="0"/>
              </a:rPr>
              <a:t>… bei</a:t>
            </a:r>
            <a:r>
              <a:rPr lang="de-DE" altLang="de-DE" sz="1600" b="1" dirty="0">
                <a:solidFill>
                  <a:srgbClr val="595959"/>
                </a:solidFill>
                <a:latin typeface="Arial" charset="0"/>
              </a:rPr>
              <a:t> </a:t>
            </a:r>
            <a:r>
              <a:rPr lang="de-DE" altLang="de-DE" sz="1600" dirty="0">
                <a:solidFill>
                  <a:srgbClr val="595959"/>
                </a:solidFill>
                <a:latin typeface="Arial" charset="0"/>
              </a:rPr>
              <a:t>deinen</a:t>
            </a:r>
            <a:r>
              <a:rPr lang="de-DE" altLang="de-DE" sz="1600" b="1" dirty="0">
                <a:solidFill>
                  <a:srgbClr val="595959"/>
                </a:solidFill>
                <a:latin typeface="Arial" charset="0"/>
              </a:rPr>
              <a:t> Fragen rund um die Berufswahl</a:t>
            </a:r>
            <a:endParaRPr lang="de-DE" altLang="de-DE" sz="1600" dirty="0">
              <a:solidFill>
                <a:srgbClr val="595959"/>
              </a:solidFill>
              <a:latin typeface="Arial" charset="0"/>
            </a:endParaRPr>
          </a:p>
          <a:p>
            <a:pPr>
              <a:spcAft>
                <a:spcPts val="800"/>
              </a:spcAft>
            </a:pPr>
            <a:r>
              <a:rPr lang="de-DE" altLang="de-DE" sz="1600" dirty="0">
                <a:solidFill>
                  <a:srgbClr val="595959"/>
                </a:solidFill>
                <a:latin typeface="Arial" charset="0"/>
              </a:rPr>
              <a:t>… mit </a:t>
            </a:r>
            <a:r>
              <a:rPr lang="de-DE" altLang="de-DE" sz="1600" b="1" dirty="0">
                <a:solidFill>
                  <a:srgbClr val="595959"/>
                </a:solidFill>
                <a:latin typeface="Arial" charset="0"/>
              </a:rPr>
              <a:t>Informationen über Berufe</a:t>
            </a:r>
            <a:endParaRPr lang="de-DE" altLang="de-DE" sz="1600" dirty="0">
              <a:solidFill>
                <a:srgbClr val="595959"/>
              </a:solidFill>
              <a:latin typeface="Arial" charset="0"/>
            </a:endParaRPr>
          </a:p>
          <a:p>
            <a:pPr>
              <a:spcAft>
                <a:spcPts val="800"/>
              </a:spcAft>
            </a:pPr>
            <a:r>
              <a:rPr lang="de-DE" altLang="de-DE" sz="1600" dirty="0">
                <a:solidFill>
                  <a:srgbClr val="595959"/>
                </a:solidFill>
                <a:latin typeface="Arial" charset="0"/>
              </a:rPr>
              <a:t>… bei deiner</a:t>
            </a:r>
            <a:r>
              <a:rPr lang="de-DE" altLang="de-DE" sz="1600" b="1" dirty="0">
                <a:solidFill>
                  <a:srgbClr val="595959"/>
                </a:solidFill>
                <a:latin typeface="Arial" charset="0"/>
              </a:rPr>
              <a:t> Berufsentscheidung</a:t>
            </a:r>
            <a:endParaRPr lang="de-DE" altLang="de-DE" sz="1600" dirty="0">
              <a:solidFill>
                <a:srgbClr val="595959"/>
              </a:solidFill>
              <a:latin typeface="Arial" charset="0"/>
            </a:endParaRPr>
          </a:p>
          <a:p>
            <a:pPr marL="0" lvl="1">
              <a:spcAft>
                <a:spcPts val="800"/>
              </a:spcAft>
            </a:pPr>
            <a:r>
              <a:rPr lang="de-DE" altLang="de-DE" sz="1600" dirty="0">
                <a:solidFill>
                  <a:srgbClr val="595959"/>
                </a:solidFill>
                <a:latin typeface="Arial" charset="0"/>
              </a:rPr>
              <a:t>… bei deiner</a:t>
            </a:r>
            <a:r>
              <a:rPr lang="de-DE" altLang="de-DE" sz="1600" b="1" dirty="0">
                <a:solidFill>
                  <a:srgbClr val="595959"/>
                </a:solidFill>
                <a:latin typeface="Arial" charset="0"/>
              </a:rPr>
              <a:t> Suche nach einer Ausbildungsstelle</a:t>
            </a:r>
            <a:endParaRPr lang="de-DE" altLang="de-DE" sz="1600" dirty="0">
              <a:solidFill>
                <a:srgbClr val="595959"/>
              </a:solidFill>
              <a:latin typeface="Arial" charset="0"/>
            </a:endParaRPr>
          </a:p>
          <a:p>
            <a:pPr marL="0" lvl="1">
              <a:spcAft>
                <a:spcPts val="800"/>
              </a:spcAft>
            </a:pPr>
            <a:r>
              <a:rPr lang="de-DE" altLang="de-DE" sz="1600" dirty="0">
                <a:solidFill>
                  <a:srgbClr val="595959"/>
                </a:solidFill>
                <a:latin typeface="Arial" charset="0"/>
              </a:rPr>
              <a:t>… mit </a:t>
            </a:r>
            <a:r>
              <a:rPr lang="de-DE" altLang="de-DE" sz="1600" b="1" dirty="0">
                <a:solidFill>
                  <a:srgbClr val="595959"/>
                </a:solidFill>
                <a:latin typeface="Arial" charset="0"/>
              </a:rPr>
              <a:t>Bewerbungstipps</a:t>
            </a:r>
            <a:endParaRPr lang="de-DE" altLang="de-DE" sz="1600" dirty="0">
              <a:solidFill>
                <a:srgbClr val="595959"/>
              </a:solidFill>
              <a:latin typeface="Arial" charset="0"/>
            </a:endParaRPr>
          </a:p>
          <a:p>
            <a:pPr marL="0" lvl="1">
              <a:spcAft>
                <a:spcPts val="800"/>
              </a:spcAft>
            </a:pPr>
            <a:r>
              <a:rPr lang="de-DE" altLang="de-DE" sz="1600" dirty="0">
                <a:solidFill>
                  <a:srgbClr val="595959"/>
                </a:solidFill>
                <a:latin typeface="Arial" charset="0"/>
              </a:rPr>
              <a:t>… bei deinen</a:t>
            </a:r>
            <a:r>
              <a:rPr lang="de-DE" altLang="de-DE" sz="1600" b="1" dirty="0">
                <a:solidFill>
                  <a:srgbClr val="595959"/>
                </a:solidFill>
                <a:latin typeface="Arial" charset="0"/>
              </a:rPr>
              <a:t> Fragen zu weiterführenden Schulen</a:t>
            </a:r>
            <a:endParaRPr lang="de-DE" altLang="de-DE" sz="1600" dirty="0">
              <a:solidFill>
                <a:srgbClr val="595959"/>
              </a:solidFill>
              <a:latin typeface="Arial" charset="0"/>
            </a:endParaRPr>
          </a:p>
          <a:p>
            <a:pPr>
              <a:spcAft>
                <a:spcPts val="800"/>
              </a:spcAft>
              <a:defRPr/>
            </a:pPr>
            <a:r>
              <a:rPr lang="de-DE" altLang="de-DE" dirty="0" smtClean="0">
                <a:solidFill>
                  <a:prstClr val="black"/>
                </a:solidFill>
                <a:latin typeface="Arial" charset="0"/>
              </a:rPr>
              <a:t>               </a:t>
            </a:r>
            <a:r>
              <a:rPr lang="de-DE" altLang="de-DE" b="1" dirty="0" smtClean="0">
                <a:solidFill>
                  <a:srgbClr val="4F81BD">
                    <a:lumMod val="75000"/>
                  </a:srgbClr>
                </a:solidFill>
                <a:latin typeface="Arial" charset="0"/>
              </a:rPr>
              <a:t>… kostenlos und vertraulich!</a:t>
            </a:r>
            <a:endParaRPr lang="de-DE" altLang="de-DE" dirty="0" smtClean="0">
              <a:solidFill>
                <a:srgbClr val="4F81BD">
                  <a:lumMod val="75000"/>
                </a:srgbClr>
              </a:solidFill>
              <a:latin typeface="Arial" charset="0"/>
            </a:endParaRPr>
          </a:p>
        </p:txBody>
      </p:sp>
      <p:pic>
        <p:nvPicPr>
          <p:cNvPr id="5126" name="Grafik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47" y="6966985"/>
            <a:ext cx="1381415" cy="1952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86" y="279442"/>
            <a:ext cx="7210352" cy="11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Grafik 11" descr="BIZ-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776" y="5271284"/>
            <a:ext cx="1584658" cy="47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Grafik 11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054" y="5353845"/>
            <a:ext cx="1529084" cy="350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Grafik 12">
            <a:hlinkClick r:id="rId7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60" y="5403066"/>
            <a:ext cx="1619590" cy="288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Textfeld 11"/>
          <p:cNvSpPr txBox="1">
            <a:spLocks noChangeArrowheads="1"/>
          </p:cNvSpPr>
          <p:nvPr/>
        </p:nvSpPr>
        <p:spPr bwMode="auto">
          <a:xfrm>
            <a:off x="525574" y="469971"/>
            <a:ext cx="526778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altLang="de-DE" sz="2400" b="1" dirty="0">
                <a:solidFill>
                  <a:prstClr val="white"/>
                </a:solidFill>
                <a:latin typeface="Arial" charset="0"/>
                <a:cs typeface="Arial" charset="0"/>
              </a:rPr>
              <a:t>Schule fertig – und dann?</a:t>
            </a:r>
          </a:p>
          <a:p>
            <a:r>
              <a:rPr lang="de-DE" altLang="de-DE" sz="2000" b="1" dirty="0">
                <a:solidFill>
                  <a:prstClr val="white"/>
                </a:solidFill>
                <a:latin typeface="Arial" charset="0"/>
                <a:cs typeface="Arial" charset="0"/>
              </a:rPr>
              <a:t>Sprich mit </a:t>
            </a:r>
            <a:r>
              <a:rPr lang="de-DE" altLang="de-DE" sz="2000" b="1" dirty="0" smtClean="0">
                <a:solidFill>
                  <a:prstClr val="white"/>
                </a:solidFill>
                <a:latin typeface="Arial" charset="0"/>
                <a:cs typeface="Arial" charset="0"/>
              </a:rPr>
              <a:t>deinem Berufsberater darüber</a:t>
            </a:r>
            <a:r>
              <a:rPr lang="de-DE" altLang="de-DE" sz="2000" b="1" dirty="0">
                <a:solidFill>
                  <a:prstClr val="white"/>
                </a:solidFill>
                <a:latin typeface="Arial" charset="0"/>
                <a:cs typeface="Arial" charset="0"/>
              </a:rPr>
              <a:t>!</a:t>
            </a:r>
            <a:endParaRPr lang="de-DE" altLang="de-DE" sz="2400" b="1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pic>
        <p:nvPicPr>
          <p:cNvPr id="14" name="Grafik 13">
            <a:hlinkClick r:id="rId9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86" y="9767331"/>
            <a:ext cx="2843784" cy="597408"/>
          </a:xfrm>
          <a:prstGeom prst="rect">
            <a:avLst/>
          </a:prstGeom>
        </p:spPr>
      </p:pic>
      <p:pic>
        <p:nvPicPr>
          <p:cNvPr id="15" name="Grafik 14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632" y="9709926"/>
            <a:ext cx="2743200" cy="6477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977" y="1659340"/>
            <a:ext cx="1511254" cy="201251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" name="Grafik 1">
            <a:hlinkClick r:id="rId14"/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72511" y="9269201"/>
            <a:ext cx="1859441" cy="41456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434" y="1651246"/>
            <a:ext cx="1516798" cy="2020605"/>
          </a:xfrm>
          <a:prstGeom prst="rect">
            <a:avLst/>
          </a:prstGeom>
        </p:spPr>
      </p:pic>
      <p:pic>
        <p:nvPicPr>
          <p:cNvPr id="3" name="Grafik 2">
            <a:hlinkClick r:id="rId17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907240" y="9131935"/>
            <a:ext cx="2750431" cy="565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65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Benutzerdefiniert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Bundesagentur für Arbeit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MuellerJ036</dc:creator>
  <cp:lastModifiedBy>Kaeswurm Jens</cp:lastModifiedBy>
  <cp:revision>20</cp:revision>
  <cp:lastPrinted>2014-08-06T06:37:18Z</cp:lastPrinted>
  <dcterms:created xsi:type="dcterms:W3CDTF">2014-01-28T13:21:37Z</dcterms:created>
  <dcterms:modified xsi:type="dcterms:W3CDTF">2021-09-07T11:22:26Z</dcterms:modified>
</cp:coreProperties>
</file>